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CFD9-6712-4C0F-B42F-782B5AF7C55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6330-68FE-419A-A2D8-E59F88C52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4752528" cy="3744416"/>
          </a:xfrm>
        </p:spPr>
        <p:txBody>
          <a:bodyPr>
            <a:normAutofit/>
          </a:bodyPr>
          <a:lstStyle/>
          <a:p>
            <a:r>
              <a:rPr lang="ru-RU" b="1" dirty="0"/>
              <a:t>Аппликация.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</a:t>
            </a:r>
            <a:r>
              <a:rPr lang="ru-RU" b="1"/>
              <a:t>: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«</a:t>
            </a:r>
            <a:r>
              <a:rPr lang="ru-RU" b="1" dirty="0" smtClean="0"/>
              <a:t>Домик </a:t>
            </a:r>
            <a:r>
              <a:rPr lang="ru-RU" b="1" dirty="0"/>
              <a:t>для </a:t>
            </a:r>
            <a:r>
              <a:rPr lang="ru-RU" b="1" dirty="0" smtClean="0"/>
              <a:t>зайца».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052736"/>
            <a:ext cx="2741290" cy="383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dirty="0" smtClean="0"/>
              <a:t>Весенней </a:t>
            </a:r>
            <a:r>
              <a:rPr lang="ru-RU" dirty="0"/>
              <a:t>природой мы с вами полюбовались</a:t>
            </a:r>
            <a:r>
              <a:rPr lang="ru-RU" dirty="0" smtClean="0"/>
              <a:t>, и  </a:t>
            </a:r>
            <a:r>
              <a:rPr lang="ru-RU" dirty="0"/>
              <a:t>Зайке </a:t>
            </a:r>
            <a:r>
              <a:rPr lang="ru-RU" dirty="0" smtClean="0"/>
              <a:t>помогли.</a:t>
            </a:r>
            <a:endParaRPr lang="ru-RU" dirty="0"/>
          </a:p>
        </p:txBody>
      </p:sp>
      <p:pic>
        <p:nvPicPr>
          <p:cNvPr id="4" name="Содержимое 3" descr="поезда_DoV-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8229600" cy="264890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smtClean="0"/>
              <a:t>Игра «Скажи наоборот».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44644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Дерево высокое, а </a:t>
            </a:r>
            <a:r>
              <a:rPr lang="ru-RU" dirty="0" smtClean="0">
                <a:solidFill>
                  <a:schemeClr val="tx2"/>
                </a:solidFill>
              </a:rPr>
              <a:t>кустик… </a:t>
            </a:r>
            <a:r>
              <a:rPr lang="ru-RU" dirty="0">
                <a:solidFill>
                  <a:schemeClr val="tx2"/>
                </a:solidFill>
              </a:rPr>
              <a:t>(низкий)</a:t>
            </a:r>
          </a:p>
          <a:p>
            <a:r>
              <a:rPr lang="ru-RU" dirty="0">
                <a:solidFill>
                  <a:schemeClr val="tx2"/>
                </a:solidFill>
              </a:rPr>
              <a:t>Летом тепло, а зимой </a:t>
            </a:r>
            <a:r>
              <a:rPr lang="ru-RU" dirty="0" smtClean="0">
                <a:solidFill>
                  <a:schemeClr val="tx2"/>
                </a:solidFill>
              </a:rPr>
              <a:t>…(</a:t>
            </a:r>
            <a:r>
              <a:rPr lang="ru-RU" dirty="0">
                <a:solidFill>
                  <a:schemeClr val="tx2"/>
                </a:solidFill>
              </a:rPr>
              <a:t>холодно)</a:t>
            </a:r>
          </a:p>
          <a:p>
            <a:r>
              <a:rPr lang="ru-RU" dirty="0">
                <a:solidFill>
                  <a:schemeClr val="tx2"/>
                </a:solidFill>
              </a:rPr>
              <a:t>Камень твердый, а </a:t>
            </a:r>
            <a:r>
              <a:rPr lang="ru-RU" dirty="0" smtClean="0">
                <a:solidFill>
                  <a:schemeClr val="tx2"/>
                </a:solidFill>
              </a:rPr>
              <a:t>подушка… </a:t>
            </a:r>
            <a:r>
              <a:rPr lang="ru-RU" dirty="0">
                <a:solidFill>
                  <a:schemeClr val="tx2"/>
                </a:solidFill>
              </a:rPr>
              <a:t>(мягкая)</a:t>
            </a:r>
          </a:p>
          <a:p>
            <a:r>
              <a:rPr lang="ru-RU" dirty="0">
                <a:solidFill>
                  <a:schemeClr val="tx2"/>
                </a:solidFill>
              </a:rPr>
              <a:t>Слон большой, а </a:t>
            </a:r>
            <a:r>
              <a:rPr lang="ru-RU" dirty="0" smtClean="0">
                <a:solidFill>
                  <a:schemeClr val="tx2"/>
                </a:solidFill>
              </a:rPr>
              <a:t>мышка… </a:t>
            </a:r>
            <a:r>
              <a:rPr lang="ru-RU" dirty="0">
                <a:solidFill>
                  <a:schemeClr val="tx2"/>
                </a:solidFill>
              </a:rPr>
              <a:t>(маленькая)</a:t>
            </a:r>
          </a:p>
          <a:p>
            <a:r>
              <a:rPr lang="ru-RU" dirty="0">
                <a:solidFill>
                  <a:schemeClr val="tx2"/>
                </a:solidFill>
              </a:rPr>
              <a:t>Днем светло, а </a:t>
            </a:r>
            <a:r>
              <a:rPr lang="ru-RU" dirty="0" smtClean="0">
                <a:solidFill>
                  <a:schemeClr val="tx2"/>
                </a:solidFill>
              </a:rPr>
              <a:t>ночью… </a:t>
            </a:r>
            <a:r>
              <a:rPr lang="ru-RU" dirty="0">
                <a:solidFill>
                  <a:schemeClr val="tx2"/>
                </a:solidFill>
              </a:rPr>
              <a:t>(темно)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Едет, едет паровоз</a:t>
            </a:r>
            <a:br>
              <a:rPr lang="ru-RU" sz="3100" dirty="0"/>
            </a:br>
            <a:r>
              <a:rPr lang="ru-RU" sz="3100" dirty="0"/>
              <a:t>Мимо елок и берез,</a:t>
            </a:r>
            <a:br>
              <a:rPr lang="ru-RU" sz="3100" dirty="0"/>
            </a:br>
            <a:r>
              <a:rPr lang="ru-RU" sz="3100" dirty="0"/>
              <a:t>Мимо утренних полей,</a:t>
            </a:r>
            <a:br>
              <a:rPr lang="ru-RU" sz="3100" dirty="0"/>
            </a:br>
            <a:r>
              <a:rPr lang="ru-RU" sz="3100" dirty="0"/>
              <a:t>Мимо красных снегирей.</a:t>
            </a:r>
            <a:br>
              <a:rPr lang="ru-RU" sz="3100" dirty="0"/>
            </a:br>
            <a:r>
              <a:rPr lang="ru-RU" sz="3100" dirty="0"/>
              <a:t>Мимо дуба и сосны,</a:t>
            </a:r>
            <a:br>
              <a:rPr lang="ru-RU" sz="3100" dirty="0"/>
            </a:br>
            <a:r>
              <a:rPr lang="ru-RU" sz="3100" dirty="0"/>
              <a:t>Мимо лета и весны.</a:t>
            </a:r>
            <a:br>
              <a:rPr lang="ru-RU" sz="3100" dirty="0"/>
            </a:br>
            <a:r>
              <a:rPr lang="ru-RU" sz="3100" dirty="0" err="1"/>
              <a:t>Чух</a:t>
            </a:r>
            <a:r>
              <a:rPr lang="ru-RU" sz="3100" dirty="0" smtClean="0"/>
              <a:t>, </a:t>
            </a:r>
            <a:r>
              <a:rPr lang="ru-RU" sz="3100" dirty="0" err="1" smtClean="0"/>
              <a:t>чух</a:t>
            </a:r>
            <a:r>
              <a:rPr lang="ru-RU" sz="3100" dirty="0" smtClean="0"/>
              <a:t>, </a:t>
            </a:r>
            <a:r>
              <a:rPr lang="ru-RU" sz="3100" dirty="0" err="1" smtClean="0"/>
              <a:t>чух</a:t>
            </a:r>
            <a:r>
              <a:rPr lang="ru-RU" sz="3100" dirty="0" smtClean="0"/>
              <a:t>, </a:t>
            </a:r>
            <a:r>
              <a:rPr lang="ru-RU" sz="3100" dirty="0" err="1" smtClean="0"/>
              <a:t>чух</a:t>
            </a:r>
            <a:r>
              <a:rPr lang="ru-RU" sz="3100" dirty="0" smtClean="0"/>
              <a:t>, </a:t>
            </a:r>
            <a:r>
              <a:rPr lang="ru-RU" sz="3100" dirty="0" err="1" smtClean="0"/>
              <a:t>чух</a:t>
            </a:r>
            <a:r>
              <a:rPr lang="ru-RU" sz="3100" dirty="0" smtClean="0"/>
              <a:t> </a:t>
            </a:r>
            <a:r>
              <a:rPr lang="ru-RU" sz="3100" dirty="0"/>
              <a:t>пыхтит</a:t>
            </a:r>
            <a:br>
              <a:rPr lang="ru-RU" sz="3100" dirty="0"/>
            </a:br>
            <a:r>
              <a:rPr lang="ru-RU" sz="3100" dirty="0"/>
              <a:t>И колесами стучит.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поезда_DoV-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8229600" cy="264890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Вот </a:t>
            </a:r>
            <a:r>
              <a:rPr lang="ru-RU" sz="3200" dirty="0"/>
              <a:t>мы и приехали, посмотрите, лес открыл нам свои владения, как здесь </a:t>
            </a:r>
            <a:r>
              <a:rPr lang="ru-RU" sz="3200" dirty="0" smtClean="0"/>
              <a:t>красиво!</a:t>
            </a:r>
            <a:endParaRPr lang="ru-RU" sz="3200" dirty="0"/>
          </a:p>
        </p:txBody>
      </p:sp>
      <p:pic>
        <p:nvPicPr>
          <p:cNvPr id="4" name="Содержимое 3" descr="s120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757" y="1600200"/>
            <a:ext cx="604248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5111750" cy="456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008313" cy="5976664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/>
              <a:t>Весной п</a:t>
            </a:r>
            <a:r>
              <a:rPr lang="ru-RU" sz="2400" dirty="0" smtClean="0"/>
              <a:t>тицы </a:t>
            </a:r>
            <a:r>
              <a:rPr lang="ru-RU" sz="2400" dirty="0"/>
              <a:t>своим пением разбудили лесного жителя. </a:t>
            </a:r>
            <a:endParaRPr lang="ru-RU" sz="2400" dirty="0" smtClean="0"/>
          </a:p>
          <a:p>
            <a:pPr algn="ctr">
              <a:spcBef>
                <a:spcPts val="0"/>
              </a:spcBef>
            </a:pPr>
            <a:r>
              <a:rPr lang="ru-RU" sz="2400" dirty="0" smtClean="0"/>
              <a:t>Как </a:t>
            </a:r>
            <a:r>
              <a:rPr lang="ru-RU" sz="2400" dirty="0"/>
              <a:t>вы думаете кого? Медведь проснулся и вышел из берлоги. </a:t>
            </a:r>
            <a:endParaRPr lang="ru-RU" sz="2400" dirty="0" smtClean="0"/>
          </a:p>
          <a:p>
            <a:pPr algn="ctr">
              <a:spcBef>
                <a:spcPts val="0"/>
              </a:spcBef>
            </a:pPr>
            <a:r>
              <a:rPr lang="ru-RU" sz="2400" dirty="0" smtClean="0"/>
              <a:t>А </a:t>
            </a:r>
            <a:r>
              <a:rPr lang="ru-RU" sz="2400" dirty="0"/>
              <a:t>вот и Зайка уже начал менять свою шубку. </a:t>
            </a:r>
            <a:endParaRPr lang="ru-RU" sz="2400" dirty="0" smtClean="0"/>
          </a:p>
          <a:p>
            <a:pPr algn="ctr">
              <a:spcBef>
                <a:spcPts val="0"/>
              </a:spcBef>
            </a:pPr>
            <a:r>
              <a:rPr lang="ru-RU" sz="2400" dirty="0" smtClean="0"/>
              <a:t>Зимой </a:t>
            </a:r>
            <a:r>
              <a:rPr lang="ru-RU" sz="2400" dirty="0"/>
              <a:t>он был какого цвета? </a:t>
            </a:r>
            <a:endParaRPr lang="ru-RU" sz="2400" dirty="0" smtClean="0"/>
          </a:p>
          <a:p>
            <a:pPr algn="ctr">
              <a:spcBef>
                <a:spcPts val="0"/>
              </a:spcBef>
            </a:pPr>
            <a:r>
              <a:rPr lang="ru-RU" sz="2400" dirty="0" smtClean="0"/>
              <a:t>А </a:t>
            </a:r>
            <a:r>
              <a:rPr lang="ru-RU" sz="2400" dirty="0"/>
              <a:t>сейчас белый только хвостик и животик, а все остальное серое. Скоро он весь станет серым.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1339637___________R_O_0010__4_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168352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3672408" cy="504056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У меня случилась беда, меня выгнала из избушки лиса, потому что лисья избушка была ледяная и когда пришла весна, она растаяла, вот она в мой домик и вселилась.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523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послушать историю Зайчика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 </a:t>
            </a:r>
            <a:r>
              <a:rPr lang="ru-RU" sz="3100" dirty="0"/>
              <a:t>лесу </a:t>
            </a:r>
            <a:r>
              <a:rPr lang="ru-RU" sz="3100" dirty="0" smtClean="0"/>
              <a:t>у зайки много </a:t>
            </a:r>
            <a:r>
              <a:rPr lang="ru-RU" sz="3100" dirty="0"/>
              <a:t>врагов: и серый волк, и лисица могут на него напасть.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Что </a:t>
            </a:r>
            <a:r>
              <a:rPr lang="ru-RU" sz="3100" dirty="0"/>
              <a:t>же нам делать, как зайке помочь</a:t>
            </a:r>
            <a:r>
              <a:rPr lang="ru-RU" sz="3100" dirty="0" smtClean="0"/>
              <a:t>?</a:t>
            </a:r>
            <a:br>
              <a:rPr lang="ru-RU" sz="3100" dirty="0" smtClean="0"/>
            </a:br>
            <a:r>
              <a:rPr lang="ru-RU" sz="3100" i="1" dirty="0" smtClean="0"/>
              <a:t>(</a:t>
            </a:r>
            <a:r>
              <a:rPr lang="ru-RU" sz="3100" i="1" dirty="0" smtClean="0"/>
              <a:t>Нужно построить домик для Зайки).</a:t>
            </a:r>
            <a:endParaRPr lang="ru-RU" i="1" dirty="0"/>
          </a:p>
        </p:txBody>
      </p:sp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dSRWKQWX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6917"/>
            <a:ext cx="6624736" cy="5040560"/>
          </a:xfrm>
        </p:spPr>
      </p:pic>
      <p:sp>
        <p:nvSpPr>
          <p:cNvPr id="5" name="Прямоугольник 4"/>
          <p:cNvSpPr/>
          <p:nvPr/>
        </p:nvSpPr>
        <p:spPr>
          <a:xfrm>
            <a:off x="763960" y="413048"/>
            <a:ext cx="7602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выполняем аппликацию «Домик для  Зайчика»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Мне, </a:t>
            </a:r>
            <a:r>
              <a:rPr lang="ru-RU" sz="3200" dirty="0"/>
              <a:t>очень </a:t>
            </a:r>
            <a:r>
              <a:rPr lang="ru-RU" sz="3200" dirty="0" smtClean="0"/>
              <a:t>нравятся. Домики даже </a:t>
            </a:r>
            <a:r>
              <a:rPr lang="ru-RU" sz="3200" dirty="0"/>
              <a:t>лучше, чем моя избушка. Спасибо вам, ребята.</a:t>
            </a:r>
          </a:p>
        </p:txBody>
      </p:sp>
      <p:pic>
        <p:nvPicPr>
          <p:cNvPr id="4" name="Содержимое 3" descr="kisspng-bugs-bunny-rabbit-clip-art-5ae70344a87573.0444322015250890926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477" y="1600200"/>
            <a:ext cx="702304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Аппликация.  Тема:  «Домик для зайца». </vt:lpstr>
      <vt:lpstr>Игра «Скажи наоборот».</vt:lpstr>
      <vt:lpstr>Едет, едет паровоз Мимо елок и берез, Мимо утренних полей, Мимо красных снегирей. Мимо дуба и сосны, Мимо лета и весны. Чух, чух, чух, чух, чух пыхтит И колесами стучит. </vt:lpstr>
      <vt:lpstr> Вот мы и приехали, посмотрите, лес открыл нам свои владения, как здесь красиво!</vt:lpstr>
      <vt:lpstr>Презентация PowerPoint</vt:lpstr>
      <vt:lpstr>Презентация PowerPoint</vt:lpstr>
      <vt:lpstr>В  лесу у зайки много врагов: и серый волк, и лисица могут на него напасть.  Что же нам делать, как зайке помочь? (Нужно построить домик для Зайки).</vt:lpstr>
      <vt:lpstr>Презентация PowerPoint</vt:lpstr>
      <vt:lpstr>Мне, очень нравятся. Домики даже лучше, чем моя избушка. Спасибо вам, ребята.</vt:lpstr>
      <vt:lpstr>Весенней природой мы с вами полюбовались, и  Зайке помогли.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Аппликация.  Тема: «Домик для зайца».</dc:title>
  <dc:creator>Пользователь</dc:creator>
  <cp:lastModifiedBy>Инна</cp:lastModifiedBy>
  <cp:revision>12</cp:revision>
  <dcterms:created xsi:type="dcterms:W3CDTF">2020-04-07T15:10:00Z</dcterms:created>
  <dcterms:modified xsi:type="dcterms:W3CDTF">2020-04-20T07:33:12Z</dcterms:modified>
</cp:coreProperties>
</file>